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601200" cy="12801600" type="A3"/>
  <p:notesSz cx="7104063" cy="10234613"/>
  <p:defaultTextStyle>
    <a:defPPr>
      <a:defRPr lang="es-ES"/>
    </a:defPPr>
    <a:lvl1pPr marL="0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1pPr>
    <a:lvl2pPr marL="610956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2pPr>
    <a:lvl3pPr marL="1221913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3pPr>
    <a:lvl4pPr marL="1832869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4pPr>
    <a:lvl5pPr marL="2443825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5pPr>
    <a:lvl6pPr marL="3054782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6pPr>
    <a:lvl7pPr marL="3665738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7pPr>
    <a:lvl8pPr marL="4276695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8pPr>
    <a:lvl9pPr marL="4887651" algn="l" defTabSz="1221913" rtl="0" eaLnBrk="1" latinLnBrk="0" hangingPunct="1">
      <a:defRPr sz="24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5486"/>
    <a:srgbClr val="800000"/>
    <a:srgbClr val="2A1506"/>
    <a:srgbClr val="F7F2E8"/>
    <a:srgbClr val="3CA7B2"/>
    <a:srgbClr val="71C7CF"/>
    <a:srgbClr val="B8E3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28" y="-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00150" y="2095078"/>
            <a:ext cx="7200900" cy="4456853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00150" y="6723805"/>
            <a:ext cx="7200900" cy="3090756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7360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3487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4804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768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3591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60083" y="3407834"/>
            <a:ext cx="4080510" cy="81224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860608" y="3407834"/>
            <a:ext cx="4080510" cy="81224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8588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4" y="681569"/>
            <a:ext cx="8281035" cy="247438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61334" y="3138172"/>
            <a:ext cx="4061757" cy="153796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61334" y="4676141"/>
            <a:ext cx="4061757" cy="68778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860609" y="3138172"/>
            <a:ext cx="4081760" cy="153796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860609" y="4676141"/>
            <a:ext cx="4081760" cy="687789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2642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122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6488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5" y="853440"/>
            <a:ext cx="3096637" cy="298704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081762" y="1843197"/>
            <a:ext cx="4860608" cy="909743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61335" y="3840481"/>
            <a:ext cx="3096637" cy="711496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196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61335" y="853440"/>
            <a:ext cx="3096637" cy="298704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081762" y="1843197"/>
            <a:ext cx="4860608" cy="9097433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61335" y="3840481"/>
            <a:ext cx="3096637" cy="7114964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9457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E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60083" y="681569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60083" y="3407834"/>
            <a:ext cx="8281035" cy="8122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60083" y="11865190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CEE3C-7AD6-4EDE-B17A-FE305ECABCE6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80398" y="11865190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780848" y="11865190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6FB09-3F95-4D3B-BF15-D20F97F1318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3127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E57B0B25-88F3-492D-AA1C-E0661C95C6B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21020"/>
          <a:stretch/>
        </p:blipFill>
        <p:spPr>
          <a:xfrm>
            <a:off x="0" y="-1"/>
            <a:ext cx="9601200" cy="1072342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" y="9268668"/>
            <a:ext cx="9601200" cy="35329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20000">
                <a:schemeClr val="bg1">
                  <a:alpha val="70000"/>
                </a:schemeClr>
              </a:gs>
              <a:gs pos="100000">
                <a:schemeClr val="bg1"/>
              </a:gs>
            </a:gsLst>
            <a:lin ang="5400000" scaled="1"/>
          </a:gradFill>
        </p:spPr>
        <p:txBody>
          <a:bodyPr wrap="square" rtlCol="0" anchor="ctr">
            <a:noAutofit/>
          </a:bodyPr>
          <a:lstStyle/>
          <a:p>
            <a:pPr algn="ctr"/>
            <a:r>
              <a:rPr lang="es-ES" sz="6000" b="1" spc="600" dirty="0">
                <a:latin typeface="Lato" panose="020F0502020204030203" pitchFamily="34" charset="0"/>
                <a:ea typeface="Roboto Medium" panose="02000000000000000000" pitchFamily="2" charset="0"/>
                <a:cs typeface="Heebo" pitchFamily="2" charset="-79"/>
              </a:rPr>
              <a:t>EDIMBURGO</a:t>
            </a:r>
          </a:p>
          <a:p>
            <a:pPr algn="ctr"/>
            <a:endParaRPr lang="es-ES" sz="1000" b="1" spc="300" dirty="0">
              <a:latin typeface="Lato" panose="020F0502020204030203" pitchFamily="34" charset="0"/>
              <a:ea typeface="Roboto Medium" panose="02000000000000000000" pitchFamily="2" charset="0"/>
              <a:cs typeface="Heebo" pitchFamily="2" charset="-79"/>
            </a:endParaRPr>
          </a:p>
          <a:p>
            <a:pPr algn="ctr"/>
            <a:r>
              <a:rPr lang="es-ES" sz="2800" b="1" spc="300" dirty="0">
                <a:latin typeface="Lato" panose="020F0502020204030203" pitchFamily="34" charset="0"/>
                <a:ea typeface="Roboto Medium" panose="02000000000000000000" pitchFamily="2" charset="0"/>
                <a:cs typeface="Heebo" pitchFamily="2" charset="-79"/>
              </a:rPr>
              <a:t>ESCOCIA, REINO UNIDO</a:t>
            </a:r>
          </a:p>
          <a:p>
            <a:pPr algn="ctr"/>
            <a:endParaRPr lang="es-ES" sz="1100" b="1" spc="300" dirty="0">
              <a:latin typeface="Lato" panose="020F0502020204030203" pitchFamily="34" charset="0"/>
              <a:ea typeface="Roboto Medium" panose="02000000000000000000" pitchFamily="2" charset="0"/>
              <a:cs typeface="Heebo" pitchFamily="2" charset="-79"/>
            </a:endParaRPr>
          </a:p>
          <a:p>
            <a:pPr algn="ctr"/>
            <a:r>
              <a:rPr lang="es-ES" sz="2000" spc="300" dirty="0">
                <a:latin typeface="Lato" panose="020F0502020204030203" pitchFamily="34" charset="0"/>
                <a:ea typeface="Roboto Medium" panose="02000000000000000000" pitchFamily="2" charset="0"/>
                <a:cs typeface="Heebo" pitchFamily="2" charset="-79"/>
              </a:rPr>
              <a:t>55°57'48.3"N / 3°11'08.8"W</a:t>
            </a:r>
          </a:p>
        </p:txBody>
      </p:sp>
    </p:spTree>
    <p:extLst>
      <p:ext uri="{BB962C8B-B14F-4D97-AF65-F5344CB8AC3E}">
        <p14:creationId xmlns:p14="http://schemas.microsoft.com/office/powerpoint/2010/main" val="42433478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12</Words>
  <Application>Microsoft Office PowerPoint</Application>
  <PresentationFormat>Papel A3 (297 x 420 mm)</PresentationFormat>
  <Paragraphs>5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Lato</vt:lpstr>
      <vt:lpstr>Tema de Office</vt:lpstr>
      <vt:lpstr>Presentación de PowerPoint</vt:lpstr>
    </vt:vector>
  </TitlesOfParts>
  <Company>Banco de España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Diego Hernangómez Herrero</dc:creator>
  <cp:lastModifiedBy>Diego Hernangómez Herrero</cp:lastModifiedBy>
  <cp:revision>24</cp:revision>
  <dcterms:created xsi:type="dcterms:W3CDTF">2020-12-14T13:27:58Z</dcterms:created>
  <dcterms:modified xsi:type="dcterms:W3CDTF">2020-12-23T22:40:25Z</dcterms:modified>
</cp:coreProperties>
</file>

<file path=docProps/thumbnail.jpeg>
</file>